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E8B3B-6F37-4DBF-99CE-3A2272C50A9A}" v="12" dt="2026-10-25T12:35:53.908"/>
    <p1510:client id="{BFB6A0D6-C3B7-47FD-BCA3-A56C62E35EC7}" v="1" dt="2026-10-25T13:49:19.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97" d="100"/>
          <a:sy n="97" d="100"/>
        </p:scale>
        <p:origin x="2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nunn" userId="5479ff60943dd8ae" providerId="LiveId" clId="{B7EC0DEE-4015-401B-ABB1-C6950BAA08C8}"/>
    <pc:docChg chg="custSel addSld modSld sldOrd">
      <pc:chgData name="sam nunn" userId="5479ff60943dd8ae" providerId="LiveId" clId="{B7EC0DEE-4015-401B-ABB1-C6950BAA08C8}" dt="2026-10-25T12:36:33.861" v="56" actId="20577"/>
      <pc:docMkLst>
        <pc:docMk/>
      </pc:docMkLst>
      <pc:sldChg chg="modSp mod">
        <pc:chgData name="sam nunn" userId="5479ff60943dd8ae" providerId="LiveId" clId="{B7EC0DEE-4015-401B-ABB1-C6950BAA08C8}" dt="2026-10-23T12:35:05.280" v="4"/>
        <pc:sldMkLst>
          <pc:docMk/>
          <pc:sldMk cId="2283320957" sldId="259"/>
        </pc:sldMkLst>
        <pc:spChg chg="mod">
          <ac:chgData name="sam nunn" userId="5479ff60943dd8ae" providerId="LiveId" clId="{B7EC0DEE-4015-401B-ABB1-C6950BAA08C8}" dt="2026-10-23T12:35:05.280" v="4"/>
          <ac:spMkLst>
            <pc:docMk/>
            <pc:sldMk cId="2283320957" sldId="259"/>
            <ac:spMk id="2" creationId="{EA696F24-0F01-D10D-CE7D-B1E0E77A3DA0}"/>
          </ac:spMkLst>
        </pc:spChg>
        <pc:spChg chg="mod">
          <ac:chgData name="sam nunn" userId="5479ff60943dd8ae" providerId="LiveId" clId="{B7EC0DEE-4015-401B-ABB1-C6950BAA08C8}" dt="2026-10-23T12:35:02.708" v="3" actId="21"/>
          <ac:spMkLst>
            <pc:docMk/>
            <pc:sldMk cId="2283320957" sldId="259"/>
            <ac:spMk id="3" creationId="{B53DA0A9-1CFC-2B98-9348-EABEBA071F8C}"/>
          </ac:spMkLst>
        </pc:spChg>
      </pc:sldChg>
      <pc:sldChg chg="modSp new mod ord">
        <pc:chgData name="sam nunn" userId="5479ff60943dd8ae" providerId="LiveId" clId="{B7EC0DEE-4015-401B-ABB1-C6950BAA08C8}" dt="2026-10-25T12:27:51.355" v="23" actId="5793"/>
        <pc:sldMkLst>
          <pc:docMk/>
          <pc:sldMk cId="2241668216" sldId="260"/>
        </pc:sldMkLst>
        <pc:spChg chg="mod">
          <ac:chgData name="sam nunn" userId="5479ff60943dd8ae" providerId="LiveId" clId="{B7EC0DEE-4015-401B-ABB1-C6950BAA08C8}" dt="2026-10-25T11:59:20.994" v="6"/>
          <ac:spMkLst>
            <pc:docMk/>
            <pc:sldMk cId="2241668216" sldId="260"/>
            <ac:spMk id="2" creationId="{E54EACAA-06A8-5D26-33BC-041D0C1D0332}"/>
          </ac:spMkLst>
        </pc:spChg>
        <pc:spChg chg="mod">
          <ac:chgData name="sam nunn" userId="5479ff60943dd8ae" providerId="LiveId" clId="{B7EC0DEE-4015-401B-ABB1-C6950BAA08C8}" dt="2026-10-25T12:27:51.355" v="23" actId="5793"/>
          <ac:spMkLst>
            <pc:docMk/>
            <pc:sldMk cId="2241668216" sldId="260"/>
            <ac:spMk id="3" creationId="{84B7EDA9-BA00-ECC6-A054-CF0FE6A45BD4}"/>
          </ac:spMkLst>
        </pc:spChg>
      </pc:sldChg>
      <pc:sldChg chg="modSp new mod">
        <pc:chgData name="sam nunn" userId="5479ff60943dd8ae" providerId="LiveId" clId="{B7EC0DEE-4015-401B-ABB1-C6950BAA08C8}" dt="2026-10-25T12:36:33.861" v="56" actId="20577"/>
        <pc:sldMkLst>
          <pc:docMk/>
          <pc:sldMk cId="2384491732" sldId="261"/>
        </pc:sldMkLst>
        <pc:spChg chg="mod">
          <ac:chgData name="sam nunn" userId="5479ff60943dd8ae" providerId="LiveId" clId="{B7EC0DEE-4015-401B-ABB1-C6950BAA08C8}" dt="2026-10-25T12:01:44.221" v="17"/>
          <ac:spMkLst>
            <pc:docMk/>
            <pc:sldMk cId="2384491732" sldId="261"/>
            <ac:spMk id="2" creationId="{49911BCB-ED9D-F2E5-19FE-ED75623B7E9E}"/>
          </ac:spMkLst>
        </pc:spChg>
        <pc:spChg chg="mod">
          <ac:chgData name="sam nunn" userId="5479ff60943dd8ae" providerId="LiveId" clId="{B7EC0DEE-4015-401B-ABB1-C6950BAA08C8}" dt="2026-10-25T12:36:33.861" v="56" actId="20577"/>
          <ac:spMkLst>
            <pc:docMk/>
            <pc:sldMk cId="2384491732" sldId="261"/>
            <ac:spMk id="3" creationId="{EEAD5B7B-44A1-7B75-895E-2C942AEC3771}"/>
          </ac:spMkLst>
        </pc:spChg>
      </pc:sldChg>
      <pc:sldChg chg="modSp new mod">
        <pc:chgData name="sam nunn" userId="5479ff60943dd8ae" providerId="LiveId" clId="{B7EC0DEE-4015-401B-ABB1-C6950BAA08C8}" dt="2026-10-25T12:28:48.737" v="33" actId="20577"/>
        <pc:sldMkLst>
          <pc:docMk/>
          <pc:sldMk cId="3849235781" sldId="262"/>
        </pc:sldMkLst>
        <pc:spChg chg="mod">
          <ac:chgData name="sam nunn" userId="5479ff60943dd8ae" providerId="LiveId" clId="{B7EC0DEE-4015-401B-ABB1-C6950BAA08C8}" dt="2026-10-25T12:27:19.494" v="20"/>
          <ac:spMkLst>
            <pc:docMk/>
            <pc:sldMk cId="3849235781" sldId="262"/>
            <ac:spMk id="2" creationId="{B0E38740-6BFE-D714-82E0-9DC2F8D4D346}"/>
          </ac:spMkLst>
        </pc:spChg>
        <pc:spChg chg="mod">
          <ac:chgData name="sam nunn" userId="5479ff60943dd8ae" providerId="LiveId" clId="{B7EC0DEE-4015-401B-ABB1-C6950BAA08C8}" dt="2026-10-25T12:28:48.737" v="33" actId="20577"/>
          <ac:spMkLst>
            <pc:docMk/>
            <pc:sldMk cId="3849235781" sldId="262"/>
            <ac:spMk id="3" creationId="{88875C38-BAA9-8337-FF4D-DE43D07C1574}"/>
          </ac:spMkLst>
        </pc:spChg>
      </pc:sldChg>
      <pc:sldChg chg="modSp new mod">
        <pc:chgData name="sam nunn" userId="5479ff60943dd8ae" providerId="LiveId" clId="{B7EC0DEE-4015-401B-ABB1-C6950BAA08C8}" dt="2026-10-25T12:35:58.695" v="39" actId="5793"/>
        <pc:sldMkLst>
          <pc:docMk/>
          <pc:sldMk cId="105493803" sldId="263"/>
        </pc:sldMkLst>
        <pc:spChg chg="mod">
          <ac:chgData name="sam nunn" userId="5479ff60943dd8ae" providerId="LiveId" clId="{B7EC0DEE-4015-401B-ABB1-C6950BAA08C8}" dt="2026-10-25T12:35:33.932" v="35"/>
          <ac:spMkLst>
            <pc:docMk/>
            <pc:sldMk cId="105493803" sldId="263"/>
            <ac:spMk id="2" creationId="{AABD30F3-71C9-8DD6-F7C9-5FC4A13BA937}"/>
          </ac:spMkLst>
        </pc:spChg>
        <pc:spChg chg="mod">
          <ac:chgData name="sam nunn" userId="5479ff60943dd8ae" providerId="LiveId" clId="{B7EC0DEE-4015-401B-ABB1-C6950BAA08C8}" dt="2026-10-25T12:35:58.695" v="39" actId="5793"/>
          <ac:spMkLst>
            <pc:docMk/>
            <pc:sldMk cId="105493803" sldId="263"/>
            <ac:spMk id="3" creationId="{2F6F4B54-56AA-8809-2F4A-3CCD8D660F45}"/>
          </ac:spMkLst>
        </pc:spChg>
      </pc:sldChg>
    </pc:docChg>
  </pc:docChgLst>
  <pc:docChgLst>
    <pc:chgData name="Olsen Park" userId="1c5a901055593308" providerId="LiveId" clId="{22A94D91-9CCC-4127-9C64-0B29944C5387}"/>
    <pc:docChg chg="custSel modSld modMainMaster">
      <pc:chgData name="Olsen Park" userId="1c5a901055593308" providerId="LiveId" clId="{22A94D91-9CCC-4127-9C64-0B29944C5387}" dt="2026-10-25T13:49:20.324" v="3" actId="27636"/>
      <pc:docMkLst>
        <pc:docMk/>
      </pc:docMkLst>
      <pc:sldChg chg="modSp">
        <pc:chgData name="Olsen Park" userId="1c5a901055593308" providerId="LiveId" clId="{22A94D91-9CCC-4127-9C64-0B29944C5387}" dt="2026-10-25T13:49:19.857" v="0"/>
        <pc:sldMkLst>
          <pc:docMk/>
          <pc:sldMk cId="2158057370" sldId="256"/>
        </pc:sldMkLst>
        <pc:spChg chg="mod">
          <ac:chgData name="Olsen Park" userId="1c5a901055593308" providerId="LiveId" clId="{22A94D91-9CCC-4127-9C64-0B29944C5387}" dt="2026-10-25T13:49:19.857" v="0"/>
          <ac:spMkLst>
            <pc:docMk/>
            <pc:sldMk cId="2158057370" sldId="256"/>
            <ac:spMk id="2" creationId="{D5700ACB-075B-9C39-8912-A39C5FCFB294}"/>
          </ac:spMkLst>
        </pc:spChg>
        <pc:spChg chg="mod">
          <ac:chgData name="Olsen Park" userId="1c5a901055593308" providerId="LiveId" clId="{22A94D91-9CCC-4127-9C64-0B29944C5387}" dt="2026-10-25T13:49:19.857" v="0"/>
          <ac:spMkLst>
            <pc:docMk/>
            <pc:sldMk cId="2158057370" sldId="256"/>
            <ac:spMk id="3" creationId="{4A2FD5DB-42D3-8621-8B09-9B4296E86BE8}"/>
          </ac:spMkLst>
        </pc:spChg>
      </pc:sldChg>
      <pc:sldChg chg="modSp mod">
        <pc:chgData name="Olsen Park" userId="1c5a901055593308" providerId="LiveId" clId="{22A94D91-9CCC-4127-9C64-0B29944C5387}" dt="2026-10-25T13:49:20.274" v="1" actId="27636"/>
        <pc:sldMkLst>
          <pc:docMk/>
          <pc:sldMk cId="3885920276" sldId="257"/>
        </pc:sldMkLst>
        <pc:spChg chg="mod">
          <ac:chgData name="Olsen Park" userId="1c5a901055593308" providerId="LiveId" clId="{22A94D91-9CCC-4127-9C64-0B29944C5387}" dt="2026-10-25T13:49:19.857" v="0"/>
          <ac:spMkLst>
            <pc:docMk/>
            <pc:sldMk cId="3885920276" sldId="257"/>
            <ac:spMk id="2" creationId="{99BD8C51-C21A-3045-9BED-C54F971C7C44}"/>
          </ac:spMkLst>
        </pc:spChg>
        <pc:spChg chg="mod">
          <ac:chgData name="Olsen Park" userId="1c5a901055593308" providerId="LiveId" clId="{22A94D91-9CCC-4127-9C64-0B29944C5387}" dt="2026-10-25T13:49:20.274" v="1" actId="27636"/>
          <ac:spMkLst>
            <pc:docMk/>
            <pc:sldMk cId="3885920276" sldId="257"/>
            <ac:spMk id="3" creationId="{BF496A4B-C2F2-F526-2A1A-31DEDFA5BD55}"/>
          </ac:spMkLst>
        </pc:spChg>
      </pc:sldChg>
      <pc:sldChg chg="modSp mod">
        <pc:chgData name="Olsen Park" userId="1c5a901055593308" providerId="LiveId" clId="{22A94D91-9CCC-4127-9C64-0B29944C5387}" dt="2026-10-25T13:49:20.306" v="2" actId="27636"/>
        <pc:sldMkLst>
          <pc:docMk/>
          <pc:sldMk cId="2940323442" sldId="258"/>
        </pc:sldMkLst>
        <pc:spChg chg="mod">
          <ac:chgData name="Olsen Park" userId="1c5a901055593308" providerId="LiveId" clId="{22A94D91-9CCC-4127-9C64-0B29944C5387}" dt="2026-10-25T13:49:19.857" v="0"/>
          <ac:spMkLst>
            <pc:docMk/>
            <pc:sldMk cId="2940323442" sldId="258"/>
            <ac:spMk id="2" creationId="{1ACBD8E2-5DEF-6E81-EA93-F83B85D9F5CD}"/>
          </ac:spMkLst>
        </pc:spChg>
        <pc:spChg chg="mod">
          <ac:chgData name="Olsen Park" userId="1c5a901055593308" providerId="LiveId" clId="{22A94D91-9CCC-4127-9C64-0B29944C5387}" dt="2026-10-25T13:49:20.306" v="2" actId="27636"/>
          <ac:spMkLst>
            <pc:docMk/>
            <pc:sldMk cId="2940323442" sldId="258"/>
            <ac:spMk id="3" creationId="{B0CC6910-31C0-ADE5-0484-A8EBAB1F6067}"/>
          </ac:spMkLst>
        </pc:spChg>
      </pc:sldChg>
      <pc:sldChg chg="modSp mod">
        <pc:chgData name="Olsen Park" userId="1c5a901055593308" providerId="LiveId" clId="{22A94D91-9CCC-4127-9C64-0B29944C5387}" dt="2026-10-25T13:49:20.324" v="3" actId="27636"/>
        <pc:sldMkLst>
          <pc:docMk/>
          <pc:sldMk cId="2283320957" sldId="259"/>
        </pc:sldMkLst>
        <pc:spChg chg="mod">
          <ac:chgData name="Olsen Park" userId="1c5a901055593308" providerId="LiveId" clId="{22A94D91-9CCC-4127-9C64-0B29944C5387}" dt="2026-10-25T13:49:19.857" v="0"/>
          <ac:spMkLst>
            <pc:docMk/>
            <pc:sldMk cId="2283320957" sldId="259"/>
            <ac:spMk id="2" creationId="{EA696F24-0F01-D10D-CE7D-B1E0E77A3DA0}"/>
          </ac:spMkLst>
        </pc:spChg>
        <pc:spChg chg="mod">
          <ac:chgData name="Olsen Park" userId="1c5a901055593308" providerId="LiveId" clId="{22A94D91-9CCC-4127-9C64-0B29944C5387}" dt="2026-10-25T13:49:20.324" v="3" actId="27636"/>
          <ac:spMkLst>
            <pc:docMk/>
            <pc:sldMk cId="2283320957" sldId="259"/>
            <ac:spMk id="3" creationId="{B53DA0A9-1CFC-2B98-9348-EABEBA071F8C}"/>
          </ac:spMkLst>
        </pc:spChg>
      </pc:sldChg>
      <pc:sldChg chg="modSp">
        <pc:chgData name="Olsen Park" userId="1c5a901055593308" providerId="LiveId" clId="{22A94D91-9CCC-4127-9C64-0B29944C5387}" dt="2026-10-25T13:49:19.857" v="0"/>
        <pc:sldMkLst>
          <pc:docMk/>
          <pc:sldMk cId="2241668216" sldId="260"/>
        </pc:sldMkLst>
        <pc:spChg chg="mod">
          <ac:chgData name="Olsen Park" userId="1c5a901055593308" providerId="LiveId" clId="{22A94D91-9CCC-4127-9C64-0B29944C5387}" dt="2026-10-25T13:49:19.857" v="0"/>
          <ac:spMkLst>
            <pc:docMk/>
            <pc:sldMk cId="2241668216" sldId="260"/>
            <ac:spMk id="2" creationId="{E54EACAA-06A8-5D26-33BC-041D0C1D0332}"/>
          </ac:spMkLst>
        </pc:spChg>
        <pc:spChg chg="mod">
          <ac:chgData name="Olsen Park" userId="1c5a901055593308" providerId="LiveId" clId="{22A94D91-9CCC-4127-9C64-0B29944C5387}" dt="2026-10-25T13:49:19.857" v="0"/>
          <ac:spMkLst>
            <pc:docMk/>
            <pc:sldMk cId="2241668216" sldId="260"/>
            <ac:spMk id="3" creationId="{84B7EDA9-BA00-ECC6-A054-CF0FE6A45BD4}"/>
          </ac:spMkLst>
        </pc:spChg>
      </pc:sldChg>
      <pc:sldChg chg="modSp">
        <pc:chgData name="Olsen Park" userId="1c5a901055593308" providerId="LiveId" clId="{22A94D91-9CCC-4127-9C64-0B29944C5387}" dt="2026-10-25T13:49:19.857" v="0"/>
        <pc:sldMkLst>
          <pc:docMk/>
          <pc:sldMk cId="2384491732" sldId="261"/>
        </pc:sldMkLst>
        <pc:spChg chg="mod">
          <ac:chgData name="Olsen Park" userId="1c5a901055593308" providerId="LiveId" clId="{22A94D91-9CCC-4127-9C64-0B29944C5387}" dt="2026-10-25T13:49:19.857" v="0"/>
          <ac:spMkLst>
            <pc:docMk/>
            <pc:sldMk cId="2384491732" sldId="261"/>
            <ac:spMk id="2" creationId="{49911BCB-ED9D-F2E5-19FE-ED75623B7E9E}"/>
          </ac:spMkLst>
        </pc:spChg>
        <pc:spChg chg="mod">
          <ac:chgData name="Olsen Park" userId="1c5a901055593308" providerId="LiveId" clId="{22A94D91-9CCC-4127-9C64-0B29944C5387}" dt="2026-10-25T13:49:19.857" v="0"/>
          <ac:spMkLst>
            <pc:docMk/>
            <pc:sldMk cId="2384491732" sldId="261"/>
            <ac:spMk id="3" creationId="{EEAD5B7B-44A1-7B75-895E-2C942AEC3771}"/>
          </ac:spMkLst>
        </pc:spChg>
      </pc:sldChg>
      <pc:sldChg chg="modSp">
        <pc:chgData name="Olsen Park" userId="1c5a901055593308" providerId="LiveId" clId="{22A94D91-9CCC-4127-9C64-0B29944C5387}" dt="2026-10-25T13:49:19.857" v="0"/>
        <pc:sldMkLst>
          <pc:docMk/>
          <pc:sldMk cId="3849235781" sldId="262"/>
        </pc:sldMkLst>
        <pc:spChg chg="mod">
          <ac:chgData name="Olsen Park" userId="1c5a901055593308" providerId="LiveId" clId="{22A94D91-9CCC-4127-9C64-0B29944C5387}" dt="2026-10-25T13:49:19.857" v="0"/>
          <ac:spMkLst>
            <pc:docMk/>
            <pc:sldMk cId="3849235781" sldId="262"/>
            <ac:spMk id="2" creationId="{B0E38740-6BFE-D714-82E0-9DC2F8D4D346}"/>
          </ac:spMkLst>
        </pc:spChg>
        <pc:spChg chg="mod">
          <ac:chgData name="Olsen Park" userId="1c5a901055593308" providerId="LiveId" clId="{22A94D91-9CCC-4127-9C64-0B29944C5387}" dt="2026-10-25T13:49:19.857" v="0"/>
          <ac:spMkLst>
            <pc:docMk/>
            <pc:sldMk cId="3849235781" sldId="262"/>
            <ac:spMk id="3" creationId="{88875C38-BAA9-8337-FF4D-DE43D07C1574}"/>
          </ac:spMkLst>
        </pc:spChg>
      </pc:sldChg>
      <pc:sldChg chg="modSp">
        <pc:chgData name="Olsen Park" userId="1c5a901055593308" providerId="LiveId" clId="{22A94D91-9CCC-4127-9C64-0B29944C5387}" dt="2026-10-25T13:49:19.857" v="0"/>
        <pc:sldMkLst>
          <pc:docMk/>
          <pc:sldMk cId="105493803" sldId="263"/>
        </pc:sldMkLst>
        <pc:spChg chg="mod">
          <ac:chgData name="Olsen Park" userId="1c5a901055593308" providerId="LiveId" clId="{22A94D91-9CCC-4127-9C64-0B29944C5387}" dt="2026-10-25T13:49:19.857" v="0"/>
          <ac:spMkLst>
            <pc:docMk/>
            <pc:sldMk cId="105493803" sldId="263"/>
            <ac:spMk id="2" creationId="{AABD30F3-71C9-8DD6-F7C9-5FC4A13BA937}"/>
          </ac:spMkLst>
        </pc:spChg>
        <pc:spChg chg="mod">
          <ac:chgData name="Olsen Park" userId="1c5a901055593308" providerId="LiveId" clId="{22A94D91-9CCC-4127-9C64-0B29944C5387}" dt="2026-10-25T13:49:19.857" v="0"/>
          <ac:spMkLst>
            <pc:docMk/>
            <pc:sldMk cId="105493803" sldId="263"/>
            <ac:spMk id="3" creationId="{2F6F4B54-56AA-8809-2F4A-3CCD8D660F45}"/>
          </ac:spMkLst>
        </pc:spChg>
      </pc:sldChg>
      <pc:sldMasterChg chg="modSp modSldLayout">
        <pc:chgData name="Olsen Park" userId="1c5a901055593308" providerId="LiveId" clId="{22A94D91-9CCC-4127-9C64-0B29944C5387}" dt="2026-10-25T13:49:19.857" v="0"/>
        <pc:sldMasterMkLst>
          <pc:docMk/>
          <pc:sldMasterMk cId="3939109440" sldId="2147483648"/>
        </pc:sldMasterMkLst>
        <pc:spChg chg="mod">
          <ac:chgData name="Olsen Park" userId="1c5a901055593308" providerId="LiveId" clId="{22A94D91-9CCC-4127-9C64-0B29944C5387}" dt="2026-10-25T13:49:19.857" v="0"/>
          <ac:spMkLst>
            <pc:docMk/>
            <pc:sldMasterMk cId="3939109440" sldId="2147483648"/>
            <ac:spMk id="2" creationId="{BB3D189F-9607-1EBF-BFF0-B85AA9BAD7EB}"/>
          </ac:spMkLst>
        </pc:spChg>
        <pc:spChg chg="mod">
          <ac:chgData name="Olsen Park" userId="1c5a901055593308" providerId="LiveId" clId="{22A94D91-9CCC-4127-9C64-0B29944C5387}" dt="2026-10-25T13:49:19.857" v="0"/>
          <ac:spMkLst>
            <pc:docMk/>
            <pc:sldMasterMk cId="3939109440" sldId="2147483648"/>
            <ac:spMk id="3" creationId="{35EFD985-E9DF-1126-AAAB-F978908FD255}"/>
          </ac:spMkLst>
        </pc:spChg>
        <pc:spChg chg="mod">
          <ac:chgData name="Olsen Park" userId="1c5a901055593308" providerId="LiveId" clId="{22A94D91-9CCC-4127-9C64-0B29944C5387}" dt="2026-10-25T13:49:19.857" v="0"/>
          <ac:spMkLst>
            <pc:docMk/>
            <pc:sldMasterMk cId="3939109440" sldId="2147483648"/>
            <ac:spMk id="4" creationId="{F87BA7F8-D354-62B3-700A-9742CF66C459}"/>
          </ac:spMkLst>
        </pc:spChg>
        <pc:spChg chg="mod">
          <ac:chgData name="Olsen Park" userId="1c5a901055593308" providerId="LiveId" clId="{22A94D91-9CCC-4127-9C64-0B29944C5387}" dt="2026-10-25T13:49:19.857" v="0"/>
          <ac:spMkLst>
            <pc:docMk/>
            <pc:sldMasterMk cId="3939109440" sldId="2147483648"/>
            <ac:spMk id="5" creationId="{DAE1C2DA-D7A9-FC84-A149-A45874C51419}"/>
          </ac:spMkLst>
        </pc:spChg>
        <pc:spChg chg="mod">
          <ac:chgData name="Olsen Park" userId="1c5a901055593308" providerId="LiveId" clId="{22A94D91-9CCC-4127-9C64-0B29944C5387}" dt="2026-10-25T13:49:19.857" v="0"/>
          <ac:spMkLst>
            <pc:docMk/>
            <pc:sldMasterMk cId="3939109440" sldId="2147483648"/>
            <ac:spMk id="6" creationId="{40AE31AA-E667-C39E-F143-3620E0B2401D}"/>
          </ac:spMkLst>
        </pc:spChg>
        <pc:sldLayoutChg chg="modSp">
          <pc:chgData name="Olsen Park" userId="1c5a901055593308" providerId="LiveId" clId="{22A94D91-9CCC-4127-9C64-0B29944C5387}" dt="2026-10-25T13:49:19.857" v="0"/>
          <pc:sldLayoutMkLst>
            <pc:docMk/>
            <pc:sldMasterMk cId="3939109440" sldId="2147483648"/>
            <pc:sldLayoutMk cId="4021922711" sldId="2147483649"/>
          </pc:sldLayoutMkLst>
          <pc:spChg chg="mod">
            <ac:chgData name="Olsen Park" userId="1c5a901055593308" providerId="LiveId" clId="{22A94D91-9CCC-4127-9C64-0B29944C5387}" dt="2026-10-25T13:49:19.857" v="0"/>
            <ac:spMkLst>
              <pc:docMk/>
              <pc:sldMasterMk cId="3939109440" sldId="2147483648"/>
              <pc:sldLayoutMk cId="4021922711" sldId="2147483649"/>
              <ac:spMk id="2" creationId="{E88BF0E3-04C9-9BA5-A7DC-42276568BCB4}"/>
            </ac:spMkLst>
          </pc:spChg>
          <pc:spChg chg="mod">
            <ac:chgData name="Olsen Park" userId="1c5a901055593308" providerId="LiveId" clId="{22A94D91-9CCC-4127-9C64-0B29944C5387}" dt="2026-10-25T13:49:19.857" v="0"/>
            <ac:spMkLst>
              <pc:docMk/>
              <pc:sldMasterMk cId="3939109440" sldId="2147483648"/>
              <pc:sldLayoutMk cId="4021922711" sldId="2147483649"/>
              <ac:spMk id="3" creationId="{2EAB8C15-6E59-9DE3-884F-A5CD8D41AF42}"/>
            </ac:spMkLst>
          </pc:spChg>
        </pc:sldLayoutChg>
        <pc:sldLayoutChg chg="modSp">
          <pc:chgData name="Olsen Park" userId="1c5a901055593308" providerId="LiveId" clId="{22A94D91-9CCC-4127-9C64-0B29944C5387}" dt="2026-10-25T13:49:19.857" v="0"/>
          <pc:sldLayoutMkLst>
            <pc:docMk/>
            <pc:sldMasterMk cId="3939109440" sldId="2147483648"/>
            <pc:sldLayoutMk cId="1373293967" sldId="2147483651"/>
          </pc:sldLayoutMkLst>
          <pc:spChg chg="mod">
            <ac:chgData name="Olsen Park" userId="1c5a901055593308" providerId="LiveId" clId="{22A94D91-9CCC-4127-9C64-0B29944C5387}" dt="2026-10-25T13:49:19.857" v="0"/>
            <ac:spMkLst>
              <pc:docMk/>
              <pc:sldMasterMk cId="3939109440" sldId="2147483648"/>
              <pc:sldLayoutMk cId="1373293967" sldId="2147483651"/>
              <ac:spMk id="2" creationId="{55F0DB9A-0D33-783F-27F5-8554397CB107}"/>
            </ac:spMkLst>
          </pc:spChg>
          <pc:spChg chg="mod">
            <ac:chgData name="Olsen Park" userId="1c5a901055593308" providerId="LiveId" clId="{22A94D91-9CCC-4127-9C64-0B29944C5387}" dt="2026-10-25T13:49:19.857" v="0"/>
            <ac:spMkLst>
              <pc:docMk/>
              <pc:sldMasterMk cId="3939109440" sldId="2147483648"/>
              <pc:sldLayoutMk cId="1373293967" sldId="2147483651"/>
              <ac:spMk id="3" creationId="{7DE3C237-E01C-1631-779E-BEC3A38DB5CB}"/>
            </ac:spMkLst>
          </pc:spChg>
        </pc:sldLayoutChg>
        <pc:sldLayoutChg chg="modSp">
          <pc:chgData name="Olsen Park" userId="1c5a901055593308" providerId="LiveId" clId="{22A94D91-9CCC-4127-9C64-0B29944C5387}" dt="2026-10-25T13:49:19.857" v="0"/>
          <pc:sldLayoutMkLst>
            <pc:docMk/>
            <pc:sldMasterMk cId="3939109440" sldId="2147483648"/>
            <pc:sldLayoutMk cId="3761114582" sldId="2147483652"/>
          </pc:sldLayoutMkLst>
          <pc:spChg chg="mod">
            <ac:chgData name="Olsen Park" userId="1c5a901055593308" providerId="LiveId" clId="{22A94D91-9CCC-4127-9C64-0B29944C5387}" dt="2026-10-25T13:49:19.857" v="0"/>
            <ac:spMkLst>
              <pc:docMk/>
              <pc:sldMasterMk cId="3939109440" sldId="2147483648"/>
              <pc:sldLayoutMk cId="3761114582" sldId="2147483652"/>
              <ac:spMk id="3" creationId="{E726B3B6-59CC-F4FE-987F-ACC921A4DA88}"/>
            </ac:spMkLst>
          </pc:spChg>
          <pc:spChg chg="mod">
            <ac:chgData name="Olsen Park" userId="1c5a901055593308" providerId="LiveId" clId="{22A94D91-9CCC-4127-9C64-0B29944C5387}" dt="2026-10-25T13:49:19.857" v="0"/>
            <ac:spMkLst>
              <pc:docMk/>
              <pc:sldMasterMk cId="3939109440" sldId="2147483648"/>
              <pc:sldLayoutMk cId="3761114582" sldId="2147483652"/>
              <ac:spMk id="4" creationId="{623384A4-AC11-900B-EDFC-32F85B14BF06}"/>
            </ac:spMkLst>
          </pc:spChg>
        </pc:sldLayoutChg>
        <pc:sldLayoutChg chg="modSp">
          <pc:chgData name="Olsen Park" userId="1c5a901055593308" providerId="LiveId" clId="{22A94D91-9CCC-4127-9C64-0B29944C5387}" dt="2026-10-25T13:49:19.857" v="0"/>
          <pc:sldLayoutMkLst>
            <pc:docMk/>
            <pc:sldMasterMk cId="3939109440" sldId="2147483648"/>
            <pc:sldLayoutMk cId="1622714016" sldId="2147483653"/>
          </pc:sldLayoutMkLst>
          <pc:spChg chg="mod">
            <ac:chgData name="Olsen Park" userId="1c5a901055593308" providerId="LiveId" clId="{22A94D91-9CCC-4127-9C64-0B29944C5387}" dt="2026-10-25T13:49:19.857" v="0"/>
            <ac:spMkLst>
              <pc:docMk/>
              <pc:sldMasterMk cId="3939109440" sldId="2147483648"/>
              <pc:sldLayoutMk cId="1622714016" sldId="2147483653"/>
              <ac:spMk id="2" creationId="{A0B33265-F722-D162-457B-07AB6C2BD244}"/>
            </ac:spMkLst>
          </pc:spChg>
          <pc:spChg chg="mod">
            <ac:chgData name="Olsen Park" userId="1c5a901055593308" providerId="LiveId" clId="{22A94D91-9CCC-4127-9C64-0B29944C5387}" dt="2026-10-25T13:49:19.857" v="0"/>
            <ac:spMkLst>
              <pc:docMk/>
              <pc:sldMasterMk cId="3939109440" sldId="2147483648"/>
              <pc:sldLayoutMk cId="1622714016" sldId="2147483653"/>
              <ac:spMk id="3" creationId="{D67B637B-9251-A279-5D94-8F6F5DDA0886}"/>
            </ac:spMkLst>
          </pc:spChg>
          <pc:spChg chg="mod">
            <ac:chgData name="Olsen Park" userId="1c5a901055593308" providerId="LiveId" clId="{22A94D91-9CCC-4127-9C64-0B29944C5387}" dt="2026-10-25T13:49:19.857" v="0"/>
            <ac:spMkLst>
              <pc:docMk/>
              <pc:sldMasterMk cId="3939109440" sldId="2147483648"/>
              <pc:sldLayoutMk cId="1622714016" sldId="2147483653"/>
              <ac:spMk id="4" creationId="{F934F26A-513A-2F65-86B6-D3D0CC04D116}"/>
            </ac:spMkLst>
          </pc:spChg>
          <pc:spChg chg="mod">
            <ac:chgData name="Olsen Park" userId="1c5a901055593308" providerId="LiveId" clId="{22A94D91-9CCC-4127-9C64-0B29944C5387}" dt="2026-10-25T13:49:19.857" v="0"/>
            <ac:spMkLst>
              <pc:docMk/>
              <pc:sldMasterMk cId="3939109440" sldId="2147483648"/>
              <pc:sldLayoutMk cId="1622714016" sldId="2147483653"/>
              <ac:spMk id="5" creationId="{AB50FA6D-6B51-232C-C7C9-1C3E8ECEFC41}"/>
            </ac:spMkLst>
          </pc:spChg>
          <pc:spChg chg="mod">
            <ac:chgData name="Olsen Park" userId="1c5a901055593308" providerId="LiveId" clId="{22A94D91-9CCC-4127-9C64-0B29944C5387}" dt="2026-10-25T13:49:19.857" v="0"/>
            <ac:spMkLst>
              <pc:docMk/>
              <pc:sldMasterMk cId="3939109440" sldId="2147483648"/>
              <pc:sldLayoutMk cId="1622714016" sldId="2147483653"/>
              <ac:spMk id="6" creationId="{F3BEE70C-C66E-1D56-180E-6E45F3C9D868}"/>
            </ac:spMkLst>
          </pc:spChg>
        </pc:sldLayoutChg>
        <pc:sldLayoutChg chg="modSp">
          <pc:chgData name="Olsen Park" userId="1c5a901055593308" providerId="LiveId" clId="{22A94D91-9CCC-4127-9C64-0B29944C5387}" dt="2026-10-25T13:49:19.857" v="0"/>
          <pc:sldLayoutMkLst>
            <pc:docMk/>
            <pc:sldMasterMk cId="3939109440" sldId="2147483648"/>
            <pc:sldLayoutMk cId="2135662065" sldId="2147483656"/>
          </pc:sldLayoutMkLst>
          <pc:spChg chg="mod">
            <ac:chgData name="Olsen Park" userId="1c5a901055593308" providerId="LiveId" clId="{22A94D91-9CCC-4127-9C64-0B29944C5387}" dt="2026-10-25T13:49:19.857" v="0"/>
            <ac:spMkLst>
              <pc:docMk/>
              <pc:sldMasterMk cId="3939109440" sldId="2147483648"/>
              <pc:sldLayoutMk cId="2135662065" sldId="2147483656"/>
              <ac:spMk id="2" creationId="{59A7FD9E-F6DC-53FC-C611-6411AD57B568}"/>
            </ac:spMkLst>
          </pc:spChg>
          <pc:spChg chg="mod">
            <ac:chgData name="Olsen Park" userId="1c5a901055593308" providerId="LiveId" clId="{22A94D91-9CCC-4127-9C64-0B29944C5387}" dt="2026-10-25T13:49:19.857" v="0"/>
            <ac:spMkLst>
              <pc:docMk/>
              <pc:sldMasterMk cId="3939109440" sldId="2147483648"/>
              <pc:sldLayoutMk cId="2135662065" sldId="2147483656"/>
              <ac:spMk id="3" creationId="{990AA099-8A39-037D-4111-734A5B9CE8F6}"/>
            </ac:spMkLst>
          </pc:spChg>
          <pc:spChg chg="mod">
            <ac:chgData name="Olsen Park" userId="1c5a901055593308" providerId="LiveId" clId="{22A94D91-9CCC-4127-9C64-0B29944C5387}" dt="2026-10-25T13:49:19.857" v="0"/>
            <ac:spMkLst>
              <pc:docMk/>
              <pc:sldMasterMk cId="3939109440" sldId="2147483648"/>
              <pc:sldLayoutMk cId="2135662065" sldId="2147483656"/>
              <ac:spMk id="4" creationId="{EAFDA393-9CBC-80C1-1507-9B645E8EA56F}"/>
            </ac:spMkLst>
          </pc:spChg>
        </pc:sldLayoutChg>
        <pc:sldLayoutChg chg="modSp">
          <pc:chgData name="Olsen Park" userId="1c5a901055593308" providerId="LiveId" clId="{22A94D91-9CCC-4127-9C64-0B29944C5387}" dt="2026-10-25T13:49:19.857" v="0"/>
          <pc:sldLayoutMkLst>
            <pc:docMk/>
            <pc:sldMasterMk cId="3939109440" sldId="2147483648"/>
            <pc:sldLayoutMk cId="3724422008" sldId="2147483657"/>
          </pc:sldLayoutMkLst>
          <pc:spChg chg="mod">
            <ac:chgData name="Olsen Park" userId="1c5a901055593308" providerId="LiveId" clId="{22A94D91-9CCC-4127-9C64-0B29944C5387}" dt="2026-10-25T13:49:19.857" v="0"/>
            <ac:spMkLst>
              <pc:docMk/>
              <pc:sldMasterMk cId="3939109440" sldId="2147483648"/>
              <pc:sldLayoutMk cId="3724422008" sldId="2147483657"/>
              <ac:spMk id="2" creationId="{8A3B2622-CCB3-A85D-76C7-9F1836BDD041}"/>
            </ac:spMkLst>
          </pc:spChg>
          <pc:spChg chg="mod">
            <ac:chgData name="Olsen Park" userId="1c5a901055593308" providerId="LiveId" clId="{22A94D91-9CCC-4127-9C64-0B29944C5387}" dt="2026-10-25T13:49:19.857" v="0"/>
            <ac:spMkLst>
              <pc:docMk/>
              <pc:sldMasterMk cId="3939109440" sldId="2147483648"/>
              <pc:sldLayoutMk cId="3724422008" sldId="2147483657"/>
              <ac:spMk id="3" creationId="{FC519663-44EB-6125-BF5B-59850291176A}"/>
            </ac:spMkLst>
          </pc:spChg>
          <pc:spChg chg="mod">
            <ac:chgData name="Olsen Park" userId="1c5a901055593308" providerId="LiveId" clId="{22A94D91-9CCC-4127-9C64-0B29944C5387}" dt="2026-10-25T13:49:19.857" v="0"/>
            <ac:spMkLst>
              <pc:docMk/>
              <pc:sldMasterMk cId="3939109440" sldId="2147483648"/>
              <pc:sldLayoutMk cId="3724422008" sldId="2147483657"/>
              <ac:spMk id="4" creationId="{8101E811-3799-8303-9102-132B0AB3482E}"/>
            </ac:spMkLst>
          </pc:spChg>
        </pc:sldLayoutChg>
        <pc:sldLayoutChg chg="modSp">
          <pc:chgData name="Olsen Park" userId="1c5a901055593308" providerId="LiveId" clId="{22A94D91-9CCC-4127-9C64-0B29944C5387}" dt="2026-10-25T13:49:19.857" v="0"/>
          <pc:sldLayoutMkLst>
            <pc:docMk/>
            <pc:sldMasterMk cId="3939109440" sldId="2147483648"/>
            <pc:sldLayoutMk cId="4181807815" sldId="2147483659"/>
          </pc:sldLayoutMkLst>
          <pc:spChg chg="mod">
            <ac:chgData name="Olsen Park" userId="1c5a901055593308" providerId="LiveId" clId="{22A94D91-9CCC-4127-9C64-0B29944C5387}" dt="2026-10-25T13:49:19.857" v="0"/>
            <ac:spMkLst>
              <pc:docMk/>
              <pc:sldMasterMk cId="3939109440" sldId="2147483648"/>
              <pc:sldLayoutMk cId="4181807815" sldId="2147483659"/>
              <ac:spMk id="2" creationId="{E4756A5C-2F7E-D081-4D73-95455A0C9F64}"/>
            </ac:spMkLst>
          </pc:spChg>
          <pc:spChg chg="mod">
            <ac:chgData name="Olsen Park" userId="1c5a901055593308" providerId="LiveId" clId="{22A94D91-9CCC-4127-9C64-0B29944C5387}" dt="2026-10-25T13:49:19.857" v="0"/>
            <ac:spMkLst>
              <pc:docMk/>
              <pc:sldMasterMk cId="3939109440" sldId="2147483648"/>
              <pc:sldLayoutMk cId="4181807815" sldId="2147483659"/>
              <ac:spMk id="3" creationId="{9B611CB6-FB9C-0FF8-E1BD-98655C110F7C}"/>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DEB305-DD42-4433-B94E-65E9C2ED6EAB}"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962931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EB305-DD42-4433-B94E-65E9C2ED6EAB}"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12829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EB305-DD42-4433-B94E-65E9C2ED6EAB}"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3313207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DEB305-DD42-4433-B94E-65E9C2ED6EAB}"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61217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DEB305-DD42-4433-B94E-65E9C2ED6EAB}" type="datetimeFigureOut">
              <a:rPr lang="en-US" smtClean="0"/>
              <a:t>10/25/2026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426674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DEB305-DD42-4433-B94E-65E9C2ED6EAB}" type="datetimeFigureOut">
              <a:rPr lang="en-US" smtClean="0"/>
              <a:t>10/25/2026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401396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EB305-DD42-4433-B94E-65E9C2ED6EAB}" type="datetimeFigureOut">
              <a:rPr lang="en-US" smtClean="0"/>
              <a:t>10/25/2026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157472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EB305-DD42-4433-B94E-65E9C2ED6EAB}"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311738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EB305-DD42-4433-B94E-65E9C2ED6EAB}"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2762380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EB305-DD42-4433-B94E-65E9C2ED6EAB}"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962101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DEB305-DD42-4433-B94E-65E9C2ED6EAB}"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4FC7E2-F72E-4C5C-8635-59BAB076745B}" type="slidenum">
              <a:rPr lang="en-US" smtClean="0"/>
              <a:t>‹#›</a:t>
            </a:fld>
            <a:endParaRPr lang="en-US"/>
          </a:p>
        </p:txBody>
      </p:sp>
    </p:spTree>
    <p:extLst>
      <p:ext uri="{BB962C8B-B14F-4D97-AF65-F5344CB8AC3E}">
        <p14:creationId xmlns:p14="http://schemas.microsoft.com/office/powerpoint/2010/main" val="33231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DEB305-DD42-4433-B94E-65E9C2ED6EAB}" type="datetimeFigureOut">
              <a:rPr lang="en-US" smtClean="0"/>
              <a:t>10/25/2026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4FC7E2-F72E-4C5C-8635-59BAB076745B}" type="slidenum">
              <a:rPr lang="en-US" smtClean="0"/>
              <a:t>‹#›</a:t>
            </a:fld>
            <a:endParaRPr lang="en-US"/>
          </a:p>
        </p:txBody>
      </p:sp>
    </p:spTree>
    <p:extLst>
      <p:ext uri="{BB962C8B-B14F-4D97-AF65-F5344CB8AC3E}">
        <p14:creationId xmlns:p14="http://schemas.microsoft.com/office/powerpoint/2010/main" val="9420990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00ACB-075B-9C39-8912-A39C5FCFB294}"/>
              </a:ext>
            </a:extLst>
          </p:cNvPr>
          <p:cNvSpPr>
            <a:spLocks noGrp="1"/>
          </p:cNvSpPr>
          <p:nvPr>
            <p:ph type="ctrTitle"/>
          </p:nvPr>
        </p:nvSpPr>
        <p:spPr/>
        <p:txBody>
          <a:bodyPr/>
          <a:lstStyle/>
          <a:p>
            <a:r>
              <a:rPr lang="en-US" dirty="0"/>
              <a:t>Planted by the Streams of Water</a:t>
            </a:r>
          </a:p>
        </p:txBody>
      </p:sp>
      <p:sp>
        <p:nvSpPr>
          <p:cNvPr id="3" name="Subtitle 2">
            <a:extLst>
              <a:ext uri="{FF2B5EF4-FFF2-40B4-BE49-F238E27FC236}">
                <a16:creationId xmlns:a16="http://schemas.microsoft.com/office/drawing/2014/main" id="{4A2FD5DB-42D3-8621-8B09-9B4296E86BE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58057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8C51-C21A-3045-9BED-C54F971C7C44}"/>
              </a:ext>
            </a:extLst>
          </p:cNvPr>
          <p:cNvSpPr>
            <a:spLocks noGrp="1"/>
          </p:cNvSpPr>
          <p:nvPr>
            <p:ph type="title"/>
          </p:nvPr>
        </p:nvSpPr>
        <p:spPr/>
        <p:txBody>
          <a:bodyPr/>
          <a:lstStyle/>
          <a:p>
            <a:r>
              <a:rPr lang="en-US" dirty="0"/>
              <a:t>Psalm 1</a:t>
            </a:r>
          </a:p>
        </p:txBody>
      </p:sp>
      <p:sp>
        <p:nvSpPr>
          <p:cNvPr id="3" name="Content Placeholder 2">
            <a:extLst>
              <a:ext uri="{FF2B5EF4-FFF2-40B4-BE49-F238E27FC236}">
                <a16:creationId xmlns:a16="http://schemas.microsoft.com/office/drawing/2014/main" id="{BF496A4B-C2F2-F526-2A1A-31DEDFA5BD55}"/>
              </a:ext>
            </a:extLst>
          </p:cNvPr>
          <p:cNvSpPr>
            <a:spLocks noGrp="1"/>
          </p:cNvSpPr>
          <p:nvPr>
            <p:ph idx="1"/>
          </p:nvPr>
        </p:nvSpPr>
        <p:spPr/>
        <p:txBody>
          <a:bodyPr>
            <a:normAutofit fontScale="92500" lnSpcReduction="10000"/>
          </a:bodyPr>
          <a:lstStyle/>
          <a:p>
            <a:pPr marL="0" indent="0">
              <a:buNone/>
            </a:pPr>
            <a:r>
              <a:rPr lang="en-US" dirty="0"/>
              <a:t>“Blessed is the man who walks not in the counsel of the wicked, nor stands in the way of sinners, nor sits in the seat of scoffers; but his delight is in the law of the Lord, and on his law he meditates day and night. He is like a tree planted by streams of water that yields its fruit in its season, and its leaf does not wither. In all that he does, he prospers. The wicked are not so, but are like chaff that the wind drives away. Therefore the wicked will not stand in the judgement, nor the sinner in the congregation of the righteous; for the Lord knows the way of the righteous, but the way of the wicked will perish.” </a:t>
            </a:r>
          </a:p>
        </p:txBody>
      </p:sp>
    </p:spTree>
    <p:extLst>
      <p:ext uri="{BB962C8B-B14F-4D97-AF65-F5344CB8AC3E}">
        <p14:creationId xmlns:p14="http://schemas.microsoft.com/office/powerpoint/2010/main" val="3885920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D8E2-5DEF-6E81-EA93-F83B85D9F5CD}"/>
              </a:ext>
            </a:extLst>
          </p:cNvPr>
          <p:cNvSpPr>
            <a:spLocks noGrp="1"/>
          </p:cNvSpPr>
          <p:nvPr>
            <p:ph type="title"/>
          </p:nvPr>
        </p:nvSpPr>
        <p:spPr/>
        <p:txBody>
          <a:bodyPr/>
          <a:lstStyle/>
          <a:p>
            <a:r>
              <a:rPr lang="en-US" dirty="0"/>
              <a:t>Jeremiah 17:5-8</a:t>
            </a:r>
          </a:p>
        </p:txBody>
      </p:sp>
      <p:sp>
        <p:nvSpPr>
          <p:cNvPr id="3" name="Content Placeholder 2">
            <a:extLst>
              <a:ext uri="{FF2B5EF4-FFF2-40B4-BE49-F238E27FC236}">
                <a16:creationId xmlns:a16="http://schemas.microsoft.com/office/drawing/2014/main" id="{B0CC6910-31C0-ADE5-0484-A8EBAB1F6067}"/>
              </a:ext>
            </a:extLst>
          </p:cNvPr>
          <p:cNvSpPr>
            <a:spLocks noGrp="1"/>
          </p:cNvSpPr>
          <p:nvPr>
            <p:ph idx="1"/>
          </p:nvPr>
        </p:nvSpPr>
        <p:spPr/>
        <p:txBody>
          <a:bodyPr>
            <a:normAutofit lnSpcReduction="10000"/>
          </a:bodyPr>
          <a:lstStyle/>
          <a:p>
            <a:pPr marL="0" indent="0">
              <a:buNone/>
            </a:pPr>
            <a:r>
              <a:rPr lang="en-US" dirty="0"/>
              <a:t>“Thus says the Lord: Cursed is the man who trusts in man and naked flesh his strength, whose heart turn away from the Lord.  He is like a shrub in the desert, and shall not see any good come.  He shall dwell in the parched places of the wilderness, in an uninhabited salt land.  Blessed is the man who trusts in the Lord, whose trust is the Lord. He is like a tree planted by water, that sends out its roots by the stream, and does not fear when heat comes, for its leaves remain green, and is not anxious in the year of drought, for it does not cease to bear fruit.” </a:t>
            </a:r>
          </a:p>
        </p:txBody>
      </p:sp>
    </p:spTree>
    <p:extLst>
      <p:ext uri="{BB962C8B-B14F-4D97-AF65-F5344CB8AC3E}">
        <p14:creationId xmlns:p14="http://schemas.microsoft.com/office/powerpoint/2010/main" val="2940323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ACAA-06A8-5D26-33BC-041D0C1D0332}"/>
              </a:ext>
            </a:extLst>
          </p:cNvPr>
          <p:cNvSpPr>
            <a:spLocks noGrp="1"/>
          </p:cNvSpPr>
          <p:nvPr>
            <p:ph type="title"/>
          </p:nvPr>
        </p:nvSpPr>
        <p:spPr/>
        <p:txBody>
          <a:bodyPr/>
          <a:lstStyle/>
          <a:p>
            <a:r>
              <a:rPr lang="en-US" dirty="0"/>
              <a:t>Proverbs 3:5–6</a:t>
            </a:r>
          </a:p>
        </p:txBody>
      </p:sp>
      <p:sp>
        <p:nvSpPr>
          <p:cNvPr id="3" name="Content Placeholder 2">
            <a:extLst>
              <a:ext uri="{FF2B5EF4-FFF2-40B4-BE49-F238E27FC236}">
                <a16:creationId xmlns:a16="http://schemas.microsoft.com/office/drawing/2014/main" id="{84B7EDA9-BA00-ECC6-A054-CF0FE6A45BD4}"/>
              </a:ext>
            </a:extLst>
          </p:cNvPr>
          <p:cNvSpPr>
            <a:spLocks noGrp="1"/>
          </p:cNvSpPr>
          <p:nvPr>
            <p:ph idx="1"/>
          </p:nvPr>
        </p:nvSpPr>
        <p:spPr/>
        <p:txBody>
          <a:bodyPr/>
          <a:lstStyle/>
          <a:p>
            <a:pPr marL="0" indent="0">
              <a:buNone/>
            </a:pPr>
            <a:r>
              <a:rPr lang="en-US" dirty="0"/>
              <a:t>“Trust in the Lord with all your heart, and lean not on your own understanding; in all your ways acknowledge Him, and He shall direct your paths.”</a:t>
            </a:r>
          </a:p>
          <a:p>
            <a:endParaRPr lang="en-US" dirty="0"/>
          </a:p>
        </p:txBody>
      </p:sp>
    </p:spTree>
    <p:extLst>
      <p:ext uri="{BB962C8B-B14F-4D97-AF65-F5344CB8AC3E}">
        <p14:creationId xmlns:p14="http://schemas.microsoft.com/office/powerpoint/2010/main" val="2241668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6F24-0F01-D10D-CE7D-B1E0E77A3DA0}"/>
              </a:ext>
            </a:extLst>
          </p:cNvPr>
          <p:cNvSpPr>
            <a:spLocks noGrp="1"/>
          </p:cNvSpPr>
          <p:nvPr>
            <p:ph type="title"/>
          </p:nvPr>
        </p:nvSpPr>
        <p:spPr/>
        <p:txBody>
          <a:bodyPr/>
          <a:lstStyle/>
          <a:p>
            <a:pPr marL="171450" indent="-171450">
              <a:buFont typeface="Arial" panose="020B0604020202020204" pitchFamily="34" charset="0"/>
              <a:buChar char="•"/>
            </a:pPr>
            <a:r>
              <a:rPr lang="en-US" dirty="0"/>
              <a:t>James 2:14-26</a:t>
            </a:r>
          </a:p>
        </p:txBody>
      </p:sp>
      <p:sp>
        <p:nvSpPr>
          <p:cNvPr id="3" name="Content Placeholder 2">
            <a:extLst>
              <a:ext uri="{FF2B5EF4-FFF2-40B4-BE49-F238E27FC236}">
                <a16:creationId xmlns:a16="http://schemas.microsoft.com/office/drawing/2014/main" id="{B53DA0A9-1CFC-2B98-9348-EABEBA071F8C}"/>
              </a:ext>
            </a:extLst>
          </p:cNvPr>
          <p:cNvSpPr>
            <a:spLocks noGrp="1"/>
          </p:cNvSpPr>
          <p:nvPr>
            <p:ph idx="1"/>
          </p:nvPr>
        </p:nvSpPr>
        <p:spPr/>
        <p:txBody>
          <a:bodyPr>
            <a:normAutofit fontScale="70000" lnSpcReduction="20000"/>
          </a:bodyPr>
          <a:lstStyle/>
          <a:p>
            <a:pPr marL="0" indent="0">
              <a:buNone/>
            </a:pPr>
            <a:r>
              <a:rPr lang="en-US" dirty="0"/>
              <a:t>  “What good is it, my brothers, if someone says he has faith but does not have works? Can that faith save him? If a brother or sister is poorly clothed and lacking in daily food, and one of you says to them, “Go in peace, be warmed and filled,” without giving them the things needed for the body, what good is that? So also faith by itself, if it does not have works, is dead. But someone will say, “You have faith and I have works.” Show me your faith apart from your works, and I will show you my faith by my works. You believe that God is one; you do well. Even the demons believe—and shudder! Do you want to be shown, you foolish person, that faith apart from works is useless? Was not Abraham our father justified by works when he offered up his son Isaac on the altar? You see that faith was active along with his works, and faith was completed by his works; and the Scripture was fulfilled that says, “Abraham believed God, and it was counted to him as righteousness”—and he was called a friend of God. You see that a person is justified by works and not by faith alone. And in the same way was not also Rahab the prostitute justified by works when she received the messengers and sent them out by another way? For as the body apart from the spirit is dead, so also faith apart from works is dead.”</a:t>
            </a:r>
          </a:p>
        </p:txBody>
      </p:sp>
    </p:spTree>
    <p:extLst>
      <p:ext uri="{BB962C8B-B14F-4D97-AF65-F5344CB8AC3E}">
        <p14:creationId xmlns:p14="http://schemas.microsoft.com/office/powerpoint/2010/main" val="2283320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1BCB-ED9D-F2E5-19FE-ED75623B7E9E}"/>
              </a:ext>
            </a:extLst>
          </p:cNvPr>
          <p:cNvSpPr>
            <a:spLocks noGrp="1"/>
          </p:cNvSpPr>
          <p:nvPr>
            <p:ph type="title"/>
          </p:nvPr>
        </p:nvSpPr>
        <p:spPr/>
        <p:txBody>
          <a:bodyPr/>
          <a:lstStyle/>
          <a:p>
            <a:r>
              <a:rPr lang="en-US" dirty="0"/>
              <a:t>Matthew 12:33 &amp; 7:17-20</a:t>
            </a:r>
          </a:p>
        </p:txBody>
      </p:sp>
      <p:sp>
        <p:nvSpPr>
          <p:cNvPr id="3" name="Content Placeholder 2">
            <a:extLst>
              <a:ext uri="{FF2B5EF4-FFF2-40B4-BE49-F238E27FC236}">
                <a16:creationId xmlns:a16="http://schemas.microsoft.com/office/drawing/2014/main" id="{EEAD5B7B-44A1-7B75-895E-2C942AEC3771}"/>
              </a:ext>
            </a:extLst>
          </p:cNvPr>
          <p:cNvSpPr>
            <a:spLocks noGrp="1"/>
          </p:cNvSpPr>
          <p:nvPr>
            <p:ph idx="1"/>
          </p:nvPr>
        </p:nvSpPr>
        <p:spPr/>
        <p:txBody>
          <a:bodyPr/>
          <a:lstStyle/>
          <a:p>
            <a:pPr marL="0" indent="0">
              <a:buNone/>
            </a:pPr>
            <a:r>
              <a:rPr lang="en-US" dirty="0"/>
              <a:t>12:33 “Either make the tree good and its fruit good, or make the tree bad and its fruit bad, for the tree is known by its fruit.”</a:t>
            </a:r>
          </a:p>
          <a:p>
            <a:pPr marL="0" indent="0">
              <a:buNone/>
            </a:pPr>
            <a:r>
              <a:rPr lang="en-US"/>
              <a:t>7: 17-20 “</a:t>
            </a:r>
            <a:r>
              <a:rPr lang="en-US" dirty="0"/>
              <a:t>So, every healthy tree bears good fruit, but the diseased tree bears bad fruit. A healthy tree cannot bear bad fruit, nor can a diseased tree bear good fruit. Every tree that does not bear good fruit is cut down and thrown into the fire. Thus you will recognize them by their fruits.” </a:t>
            </a:r>
          </a:p>
        </p:txBody>
      </p:sp>
    </p:spTree>
    <p:extLst>
      <p:ext uri="{BB962C8B-B14F-4D97-AF65-F5344CB8AC3E}">
        <p14:creationId xmlns:p14="http://schemas.microsoft.com/office/powerpoint/2010/main" val="2384491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38740-6BFE-D714-82E0-9DC2F8D4D346}"/>
              </a:ext>
            </a:extLst>
          </p:cNvPr>
          <p:cNvSpPr>
            <a:spLocks noGrp="1"/>
          </p:cNvSpPr>
          <p:nvPr>
            <p:ph type="title"/>
          </p:nvPr>
        </p:nvSpPr>
        <p:spPr/>
        <p:txBody>
          <a:bodyPr/>
          <a:lstStyle/>
          <a:p>
            <a:r>
              <a:rPr lang="en-US" dirty="0"/>
              <a:t>Colossians 3:23-24 &amp; 4:2, 5-6</a:t>
            </a:r>
          </a:p>
        </p:txBody>
      </p:sp>
      <p:sp>
        <p:nvSpPr>
          <p:cNvPr id="3" name="Content Placeholder 2">
            <a:extLst>
              <a:ext uri="{FF2B5EF4-FFF2-40B4-BE49-F238E27FC236}">
                <a16:creationId xmlns:a16="http://schemas.microsoft.com/office/drawing/2014/main" id="{88875C38-BAA9-8337-FF4D-DE43D07C1574}"/>
              </a:ext>
            </a:extLst>
          </p:cNvPr>
          <p:cNvSpPr>
            <a:spLocks noGrp="1"/>
          </p:cNvSpPr>
          <p:nvPr>
            <p:ph idx="1"/>
          </p:nvPr>
        </p:nvSpPr>
        <p:spPr/>
        <p:txBody>
          <a:bodyPr/>
          <a:lstStyle/>
          <a:p>
            <a:pPr marL="0" indent="0">
              <a:buNone/>
            </a:pPr>
            <a:r>
              <a:rPr lang="en-US" dirty="0"/>
              <a:t>“Whatever you do, work heartily, as for the Lord and not for men, knowing that from the Lord you will receive the inheritance as your reward. You are serving the Lord Christ.  Continue steadfastly in prayer, being watchful in it with thanksgiving. Walk in wisdom toward outsiders, making the best use of the time. Let your speech always be gracious, seasoned with salt, so that you may know how you ought to answer each person.”</a:t>
            </a:r>
          </a:p>
          <a:p>
            <a:pPr marL="0" indent="0">
              <a:buNone/>
            </a:pPr>
            <a:endParaRPr lang="en-US" dirty="0"/>
          </a:p>
        </p:txBody>
      </p:sp>
    </p:spTree>
    <p:extLst>
      <p:ext uri="{BB962C8B-B14F-4D97-AF65-F5344CB8AC3E}">
        <p14:creationId xmlns:p14="http://schemas.microsoft.com/office/powerpoint/2010/main" val="3849235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30F3-71C9-8DD6-F7C9-5FC4A13BA937}"/>
              </a:ext>
            </a:extLst>
          </p:cNvPr>
          <p:cNvSpPr>
            <a:spLocks noGrp="1"/>
          </p:cNvSpPr>
          <p:nvPr>
            <p:ph type="title"/>
          </p:nvPr>
        </p:nvSpPr>
        <p:spPr/>
        <p:txBody>
          <a:bodyPr/>
          <a:lstStyle/>
          <a:p>
            <a:r>
              <a:rPr lang="en-US" dirty="0"/>
              <a:t>1 Peter 1:3-5</a:t>
            </a:r>
          </a:p>
        </p:txBody>
      </p:sp>
      <p:sp>
        <p:nvSpPr>
          <p:cNvPr id="3" name="Content Placeholder 2">
            <a:extLst>
              <a:ext uri="{FF2B5EF4-FFF2-40B4-BE49-F238E27FC236}">
                <a16:creationId xmlns:a16="http://schemas.microsoft.com/office/drawing/2014/main" id="{2F6F4B54-56AA-8809-2F4A-3CCD8D660F45}"/>
              </a:ext>
            </a:extLst>
          </p:cNvPr>
          <p:cNvSpPr>
            <a:spLocks noGrp="1"/>
          </p:cNvSpPr>
          <p:nvPr>
            <p:ph idx="1"/>
          </p:nvPr>
        </p:nvSpPr>
        <p:spPr/>
        <p:txBody>
          <a:bodyPr/>
          <a:lstStyle/>
          <a:p>
            <a:pPr marL="0" indent="0">
              <a:buNone/>
            </a:pPr>
            <a:r>
              <a:rPr lang="en-US" dirty="0"/>
              <a:t>“Blessed be the God and Father of our Lord Jesus Christ!  According to his great mercy, he caused us to be born again to the living hope through the resurrection of Jesus Christ from the dead, to an inheritance that is imperishable, undefiled, and unfading, kept in heaven for you, who by God’s power are being guarded through faith for a salvation ready to be revealed in the last time.”      </a:t>
            </a:r>
          </a:p>
        </p:txBody>
      </p:sp>
    </p:spTree>
    <p:extLst>
      <p:ext uri="{BB962C8B-B14F-4D97-AF65-F5344CB8AC3E}">
        <p14:creationId xmlns:p14="http://schemas.microsoft.com/office/powerpoint/2010/main" val="1054938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5565</TotalTime>
  <Words>885</Words>
  <Application>Microsoft Office PowerPoint</Application>
  <PresentationFormat>On-screen Show (4:3)</PresentationFormat>
  <Paragraphs>16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Planted by the Streams of Water</vt:lpstr>
      <vt:lpstr>Psalm 1</vt:lpstr>
      <vt:lpstr>Jeremiah 17:5-8</vt:lpstr>
      <vt:lpstr>Proverbs 3:5–6</vt:lpstr>
      <vt:lpstr>James 2:14-26</vt:lpstr>
      <vt:lpstr>Matthew 12:33 &amp; 7:17-20</vt:lpstr>
      <vt:lpstr>Colossians 3:23-24 &amp; 4:2, 5-6</vt:lpstr>
      <vt:lpstr>1 Peter 1:3-5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nunn</dc:creator>
  <cp:lastModifiedBy>Olsen Park</cp:lastModifiedBy>
  <cp:revision>1</cp:revision>
  <dcterms:created xsi:type="dcterms:W3CDTF">2026-10-21T15:50:58Z</dcterms:created>
  <dcterms:modified xsi:type="dcterms:W3CDTF">2026-10-25T13:49:32Z</dcterms:modified>
</cp:coreProperties>
</file>